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2"/>
  </p:notesMasterIdLst>
  <p:handoutMasterIdLst>
    <p:handoutMasterId r:id="rId13"/>
  </p:handoutMasterIdLst>
  <p:sldIdLst>
    <p:sldId id="462" r:id="rId9"/>
    <p:sldId id="758" r:id="rId10"/>
    <p:sldId id="759" r:id="rId11"/>
  </p:sldIdLst>
  <p:sldSz cx="12192000" cy="6858000"/>
  <p:notesSz cx="9775825" cy="6645275"/>
  <p:custDataLst>
    <p:tags r:id="rId14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57BE5-EEDA-8948-BF59-6D93BF98BA23}" v="19" dt="2020-09-23T16:03:47.076"/>
    <p1510:client id="{596D65C6-F3D3-9846-856D-029797305C22}" v="28" dt="2020-09-23T10:43:23.853"/>
    <p1510:client id="{C5147CE4-922D-6C4B-A9C2-A7B169B74ABA}" v="2" dt="2020-09-23T14:56:06.518"/>
    <p1510:client id="{C7EDF8AD-467F-E94E-AEC8-1A086C7227B8}" v="21" dt="2020-09-23T11:13:16.261"/>
    <p1510:client id="{D2CB3A09-BE9F-7548-B4FB-8CB5C5C74A98}" v="27" dt="2020-09-23T10:06:18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93" d="100"/>
          <a:sy n="93" d="100"/>
        </p:scale>
        <p:origin x="72" y="168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3426F947-DCF5-284B-928C-02BFBC91D191}"/>
    <pc:docChg chg="modSld">
      <pc:chgData name="Waller, Michelle" userId="269c6baa-3bea-43e2-b302-c27845c1a42b" providerId="ADAL" clId="{3426F947-DCF5-284B-928C-02BFBC91D191}" dt="2020-09-24T09:43:56" v="2" actId="948"/>
      <pc:docMkLst>
        <pc:docMk/>
      </pc:docMkLst>
      <pc:sldChg chg="modSp mod">
        <pc:chgData name="Waller, Michelle" userId="269c6baa-3bea-43e2-b302-c27845c1a42b" providerId="ADAL" clId="{3426F947-DCF5-284B-928C-02BFBC91D191}" dt="2020-09-24T09:43:31.832" v="1" actId="948"/>
        <pc:sldMkLst>
          <pc:docMk/>
          <pc:sldMk cId="1116385079" sldId="758"/>
        </pc:sldMkLst>
        <pc:spChg chg="mod">
          <ac:chgData name="Waller, Michelle" userId="269c6baa-3bea-43e2-b302-c27845c1a42b" providerId="ADAL" clId="{3426F947-DCF5-284B-928C-02BFBC91D191}" dt="2020-09-24T09:43:31.832" v="1" actId="948"/>
          <ac:spMkLst>
            <pc:docMk/>
            <pc:sldMk cId="1116385079" sldId="758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3426F947-DCF5-284B-928C-02BFBC91D191}" dt="2020-09-24T09:43:56" v="2" actId="948"/>
        <pc:sldMkLst>
          <pc:docMk/>
          <pc:sldMk cId="966385611" sldId="759"/>
        </pc:sldMkLst>
        <pc:spChg chg="mod">
          <ac:chgData name="Waller, Michelle" userId="269c6baa-3bea-43e2-b302-c27845c1a42b" providerId="ADAL" clId="{3426F947-DCF5-284B-928C-02BFBC91D191}" dt="2020-09-24T09:43:56" v="2" actId="948"/>
          <ac:spMkLst>
            <pc:docMk/>
            <pc:sldMk cId="966385611" sldId="759"/>
            <ac:spMk id="6" creationId="{BB306D08-50DD-844C-9BF3-07106D3110A8}"/>
          </ac:spMkLst>
        </pc:spChg>
      </pc:sld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4D67CB5F-23D6-5E48-9F46-4F912BC62245}"/>
    <pc:docChg chg="modSld">
      <pc:chgData name="Waller, Michelle" userId="269c6baa-3bea-43e2-b302-c27845c1a42b" providerId="ADAL" clId="{4D67CB5F-23D6-5E48-9F46-4F912BC62245}" dt="2020-09-23T15:34:37.635" v="5" actId="2711"/>
      <pc:docMkLst>
        <pc:docMk/>
      </pc:docMkLst>
      <pc:sldChg chg="modSp mod">
        <pc:chgData name="Waller, Michelle" userId="269c6baa-3bea-43e2-b302-c27845c1a42b" providerId="ADAL" clId="{4D67CB5F-23D6-5E48-9F46-4F912BC62245}" dt="2020-09-23T15:34:37.635" v="5" actId="2711"/>
        <pc:sldMkLst>
          <pc:docMk/>
          <pc:sldMk cId="1116385079" sldId="758"/>
        </pc:sldMkLst>
        <pc:spChg chg="mod">
          <ac:chgData name="Waller, Michelle" userId="269c6baa-3bea-43e2-b302-c27845c1a42b" providerId="ADAL" clId="{4D67CB5F-23D6-5E48-9F46-4F912BC62245}" dt="2020-09-23T15:34:37.635" v="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4D67CB5F-23D6-5E48-9F46-4F912BC62245}" dt="2020-09-23T13:25:08.641" v="4" actId="20577"/>
          <ac:spMkLst>
            <pc:docMk/>
            <pc:sldMk cId="1116385079" sldId="758"/>
            <ac:spMk id="9" creationId="{28BFD558-7C1A-3A4A-8CE5-9F2C19E807EE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C7EDF8AD-467F-E94E-AEC8-1A086C7227B8}"/>
    <pc:docChg chg="undo custSel addSld delSld modSld sldOrd">
      <pc:chgData name="Waller, Michelle" userId="269c6baa-3bea-43e2-b302-c27845c1a42b" providerId="ADAL" clId="{C7EDF8AD-467F-E94E-AEC8-1A086C7227B8}" dt="2020-09-23T11:13:20.162" v="248" actId="1076"/>
      <pc:docMkLst>
        <pc:docMk/>
      </pc:docMkLst>
      <pc:sldChg chg="modSp mod modClrScheme chgLayout">
        <pc:chgData name="Waller, Michelle" userId="269c6baa-3bea-43e2-b302-c27845c1a42b" providerId="ADAL" clId="{C7EDF8AD-467F-E94E-AEC8-1A086C7227B8}" dt="2020-09-23T10:50:07.258" v="15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del mod modClrScheme chgLayout">
        <pc:chgData name="Waller, Michelle" userId="269c6baa-3bea-43e2-b302-c27845c1a42b" providerId="ADAL" clId="{C7EDF8AD-467F-E94E-AEC8-1A086C7227B8}" dt="2020-09-23T10:55:40.461" v="46" actId="2696"/>
        <pc:sldMkLst>
          <pc:docMk/>
          <pc:sldMk cId="3329272137" sldId="614"/>
        </pc:sldMkLst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C7EDF8AD-467F-E94E-AEC8-1A086C7227B8}" dt="2020-09-23T10:52:42.802" v="36" actId="700"/>
          <ac:spMkLst>
            <pc:docMk/>
            <pc:sldMk cId="3329272137" sldId="614"/>
            <ac:spMk id="3" creationId="{4F2F77CC-6252-0C42-9554-66B57D19A278}"/>
          </ac:spMkLst>
        </pc:spChg>
        <pc:spChg chg="add del 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4" creationId="{68EF5C8B-9B99-D64A-9302-166C58F90113}"/>
          </ac:spMkLst>
        </pc:spChg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C7EDF8AD-467F-E94E-AEC8-1A086C7227B8}" dt="2020-09-23T10:51:56.182" v="34" actId="255"/>
        <pc:sldMkLst>
          <pc:docMk/>
          <pc:sldMk cId="1116385079" sldId="758"/>
        </pc:sldMkLst>
        <pc:spChg chg="mod ord">
          <ac:chgData name="Waller, Michelle" userId="269c6baa-3bea-43e2-b302-c27845c1a42b" providerId="ADAL" clId="{C7EDF8AD-467F-E94E-AEC8-1A086C7227B8}" dt="2020-09-23T10:51:11.476" v="1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0:51:29.881" v="31" actId="20577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0:51:56.182" v="34" actId="255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C7EDF8AD-467F-E94E-AEC8-1A086C7227B8}" dt="2020-09-23T11:05:31.619" v="99" actId="2696"/>
        <pc:sldMkLst>
          <pc:docMk/>
          <pc:sldMk cId="695633816" sldId="759"/>
        </pc:sldMkLst>
      </pc:sldChg>
      <pc:sldChg chg="addSp delSp modSp add mod modClrScheme chgLayout">
        <pc:chgData name="Waller, Michelle" userId="269c6baa-3bea-43e2-b302-c27845c1a42b" providerId="ADAL" clId="{C7EDF8AD-467F-E94E-AEC8-1A086C7227B8}" dt="2020-09-23T11:13:12.466" v="246" actId="1076"/>
        <pc:sldMkLst>
          <pc:docMk/>
          <pc:sldMk cId="4150554555" sldId="760"/>
        </pc:sldMkLst>
        <pc:spChg chg="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2" creationId="{11AAC2F2-BEB0-5C40-95D6-CC47C730BE9D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3" creationId="{32C1751A-BD89-D244-93F6-7B71E406F57B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4" creationId="{7743BAB1-A6CC-2A41-9B4A-1034DA9A8AFC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5" creationId="{B07A915D-1EF1-EB43-8C6D-40B1B4FBD1CE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6" creationId="{6B5577FF-995E-3F44-B4AC-E40247997472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7" creationId="{B072E9EA-DA1C-004D-9F82-967CD5ED6496}"/>
          </ac:spMkLst>
        </pc:spChg>
        <pc:spChg chg="add mod ord">
          <ac:chgData name="Waller, Michelle" userId="269c6baa-3bea-43e2-b302-c27845c1a42b" providerId="ADAL" clId="{C7EDF8AD-467F-E94E-AEC8-1A086C7227B8}" dt="2020-09-23T11:09:53.423" v="194" actId="12"/>
          <ac:spMkLst>
            <pc:docMk/>
            <pc:sldMk cId="4150554555" sldId="760"/>
            <ac:spMk id="8" creationId="{63D6A0ED-BEC8-5648-937F-57D7926C17DF}"/>
          </ac:spMkLst>
        </pc:spChg>
        <pc:spChg chg="add 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9" creationId="{77237D76-02FB-314B-9DC3-23DC5798FD54}"/>
          </ac:spMkLst>
        </pc:spChg>
        <pc:spChg chg="add del mod ord">
          <ac:chgData name="Waller, Michelle" userId="269c6baa-3bea-43e2-b302-c27845c1a42b" providerId="ADAL" clId="{C7EDF8AD-467F-E94E-AEC8-1A086C7227B8}" dt="2020-09-23T10:56:15.126" v="48"/>
          <ac:spMkLst>
            <pc:docMk/>
            <pc:sldMk cId="4150554555" sldId="760"/>
            <ac:spMk id="10" creationId="{F27A2838-8F2F-214F-A55E-E87EA9FB3A59}"/>
          </ac:spMkLst>
        </pc:spChg>
        <pc:spChg chg="add mod">
          <ac:chgData name="Waller, Michelle" userId="269c6baa-3bea-43e2-b302-c27845c1a42b" providerId="ADAL" clId="{C7EDF8AD-467F-E94E-AEC8-1A086C7227B8}" dt="2020-09-23T11:13:12.466" v="246" actId="1076"/>
          <ac:spMkLst>
            <pc:docMk/>
            <pc:sldMk cId="4150554555" sldId="760"/>
            <ac:spMk id="12" creationId="{6DA490A8-EADE-714A-8E61-04B5A38FB155}"/>
          </ac:spMkLst>
        </pc:spChg>
        <pc:picChg chg="add mod ord modCrop">
          <ac:chgData name="Waller, Michelle" userId="269c6baa-3bea-43e2-b302-c27845c1a42b" providerId="ADAL" clId="{C7EDF8AD-467F-E94E-AEC8-1A086C7227B8}" dt="2020-09-23T11:12:40.612" v="222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addSp modSp add mod ord modClrScheme chgLayout">
        <pc:chgData name="Waller, Michelle" userId="269c6baa-3bea-43e2-b302-c27845c1a42b" providerId="ADAL" clId="{C7EDF8AD-467F-E94E-AEC8-1A086C7227B8}" dt="2020-09-23T11:13:20.162" v="248" actId="1076"/>
        <pc:sldMkLst>
          <pc:docMk/>
          <pc:sldMk cId="1026240285" sldId="761"/>
        </pc:sldMkLst>
        <pc:spChg chg="mod ord">
          <ac:chgData name="Waller, Michelle" userId="269c6baa-3bea-43e2-b302-c27845c1a42b" providerId="ADAL" clId="{C7EDF8AD-467F-E94E-AEC8-1A086C7227B8}" dt="2020-09-23T11:03:18.538" v="73" actId="700"/>
          <ac:spMkLst>
            <pc:docMk/>
            <pc:sldMk cId="1026240285" sldId="761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C7EDF8AD-467F-E94E-AEC8-1A086C7227B8}" dt="2020-09-23T11:13:20.162" v="248" actId="1076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C7EDF8AD-467F-E94E-AEC8-1A086C7227B8}" dt="2020-09-23T11:03:34.263" v="74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3:46.820" v="75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C7EDF8AD-467F-E94E-AEC8-1A086C7227B8}" dt="2020-09-23T11:04:04.775" v="79" actId="1076"/>
          <ac:picMkLst>
            <pc:docMk/>
            <pc:sldMk cId="1026240285" sldId="761"/>
            <ac:picMk id="5" creationId="{8054900F-F939-D048-AA82-27C4484360E9}"/>
          </ac:picMkLst>
        </pc:picChg>
      </pc:sldChg>
      <pc:sldChg chg="addSp delSp modSp add del mod ord modClrScheme chgLayout">
        <pc:chgData name="Waller, Michelle" userId="269c6baa-3bea-43e2-b302-c27845c1a42b" providerId="ADAL" clId="{C7EDF8AD-467F-E94E-AEC8-1A086C7227B8}" dt="2020-09-23T11:02:39.498" v="70" actId="2696"/>
        <pc:sldMkLst>
          <pc:docMk/>
          <pc:sldMk cId="4141701267" sldId="761"/>
        </pc:sldMkLst>
        <pc:spChg chg="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2" creationId="{2F84EE50-3C00-6D4B-94B1-C94F3F02065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3" creationId="{B964B5EC-0CE7-AC4F-85A9-23023614CA7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4" creationId="{3C1642C9-B876-8B45-953E-93D624D0CB89}"/>
          </ac:spMkLst>
        </pc:spChg>
        <pc:spChg chg="add del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5" creationId="{2B103906-98CF-7443-AE88-D35C62847B04}"/>
          </ac:spMkLst>
        </pc:spChg>
        <pc:spChg chg="add mod ord">
          <ac:chgData name="Waller, Michelle" userId="269c6baa-3bea-43e2-b302-c27845c1a42b" providerId="ADAL" clId="{C7EDF8AD-467F-E94E-AEC8-1A086C7227B8}" dt="2020-09-23T10:59:08.927" v="62" actId="1076"/>
          <ac:spMkLst>
            <pc:docMk/>
            <pc:sldMk cId="4141701267" sldId="761"/>
            <ac:spMk id="6" creationId="{09158B59-5176-6347-AA3A-53A96C88BE86}"/>
          </ac:spMkLst>
        </pc:spChg>
        <pc:spChg chg="add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7" creationId="{4AEBA44E-3F0D-4648-9767-25C1EE35EEEF}"/>
          </ac:spMkLst>
        </pc:spChg>
        <pc:picChg chg="add mod">
          <ac:chgData name="Waller, Michelle" userId="269c6baa-3bea-43e2-b302-c27845c1a42b" providerId="ADAL" clId="{C7EDF8AD-467F-E94E-AEC8-1A086C7227B8}" dt="2020-09-23T10:59:23.758" v="66" actId="1076"/>
          <ac:picMkLst>
            <pc:docMk/>
            <pc:sldMk cId="4141701267" sldId="761"/>
            <ac:picMk id="8" creationId="{1CF1ED78-2123-5A4F-84F9-C9279E85C415}"/>
          </ac:picMkLst>
        </pc:picChg>
      </pc:sldChg>
      <pc:sldChg chg="delSp modSp add mod modClrScheme chgLayout">
        <pc:chgData name="Waller, Michelle" userId="269c6baa-3bea-43e2-b302-c27845c1a42b" providerId="ADAL" clId="{C7EDF8AD-467F-E94E-AEC8-1A086C7227B8}" dt="2020-09-23T11:06:13.466" v="101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9" creationId="{28BFD558-7C1A-3A4A-8CE5-9F2C19E807EE}"/>
          </ac:spMkLst>
        </pc:spChg>
        <pc:picChg chg="del">
          <ac:chgData name="Waller, Michelle" userId="269c6baa-3bea-43e2-b302-c27845c1a42b" providerId="ADAL" clId="{C7EDF8AD-467F-E94E-AEC8-1A086C7227B8}" dt="2020-09-23T11:05:20.393" v="98" actId="478"/>
          <ac:picMkLst>
            <pc:docMk/>
            <pc:sldMk cId="169879436" sldId="762"/>
            <ac:picMk id="5" creationId="{8054900F-F939-D048-AA82-27C4484360E9}"/>
          </ac:picMkLst>
        </pc:picChg>
      </pc:sldChg>
      <pc:sldChg chg="modSp add mod">
        <pc:chgData name="Waller, Michelle" userId="269c6baa-3bea-43e2-b302-c27845c1a42b" providerId="ADAL" clId="{C7EDF8AD-467F-E94E-AEC8-1A086C7227B8}" dt="2020-09-23T11:11:58.297" v="218" actId="20577"/>
        <pc:sldMkLst>
          <pc:docMk/>
          <pc:sldMk cId="3075462009" sldId="763"/>
        </pc:sldMkLst>
        <pc:spChg chg="mod">
          <ac:chgData name="Waller, Michelle" userId="269c6baa-3bea-43e2-b302-c27845c1a42b" providerId="ADAL" clId="{C7EDF8AD-467F-E94E-AEC8-1A086C7227B8}" dt="2020-09-23T11:06:23.597" v="111" actId="20577"/>
          <ac:spMkLst>
            <pc:docMk/>
            <pc:sldMk cId="3075462009" sldId="763"/>
            <ac:spMk id="8" creationId="{AAF02E37-03DE-714A-B93D-34F9AE64C22B}"/>
          </ac:spMkLst>
        </pc:spChg>
        <pc:spChg chg="mod">
          <ac:chgData name="Waller, Michelle" userId="269c6baa-3bea-43e2-b302-c27845c1a42b" providerId="ADAL" clId="{C7EDF8AD-467F-E94E-AEC8-1A086C7227B8}" dt="2020-09-23T11:11:58.297" v="218" actId="20577"/>
          <ac:spMkLst>
            <pc:docMk/>
            <pc:sldMk cId="3075462009" sldId="763"/>
            <ac:spMk id="9" creationId="{28BFD558-7C1A-3A4A-8CE5-9F2C19E807EE}"/>
          </ac:spMkLst>
        </pc:spChg>
      </pc:sldChg>
      <pc:sldChg chg="modSp add mod modClrScheme chgLayout">
        <pc:chgData name="Waller, Michelle" userId="269c6baa-3bea-43e2-b302-c27845c1a42b" providerId="ADAL" clId="{C7EDF8AD-467F-E94E-AEC8-1A086C7227B8}" dt="2020-09-23T11:11:27.088" v="211" actId="20577"/>
        <pc:sldMkLst>
          <pc:docMk/>
          <pc:sldMk cId="1341247410" sldId="764"/>
        </pc:sldMkLst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11:27.088" v="211" actId="20577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05257BE5-EEDA-8948-BF59-6D93BF98BA23}"/>
    <pc:docChg chg="custSel addSld delSld modSld">
      <pc:chgData name="Waller, Michelle" userId="269c6baa-3bea-43e2-b302-c27845c1a42b" providerId="ADAL" clId="{05257BE5-EEDA-8948-BF59-6D93BF98BA23}" dt="2020-09-23T16:03:47.076" v="75"/>
      <pc:docMkLst>
        <pc:docMk/>
      </pc:docMkLst>
      <pc:sldChg chg="modSp mod modClrScheme chgLayout">
        <pc:chgData name="Waller, Michelle" userId="269c6baa-3bea-43e2-b302-c27845c1a42b" providerId="ADAL" clId="{05257BE5-EEDA-8948-BF59-6D93BF98BA23}" dt="2020-09-23T15:50:26.455" v="28" actId="2710"/>
        <pc:sldMkLst>
          <pc:docMk/>
          <pc:sldMk cId="1116385079" sldId="758"/>
        </pc:sldMkLst>
        <pc:spChg chg="mod ord">
          <ac:chgData name="Waller, Michelle" userId="269c6baa-3bea-43e2-b302-c27845c1a42b" providerId="ADAL" clId="{05257BE5-EEDA-8948-BF59-6D93BF98BA23}" dt="2020-09-23T15:45:57.274" v="1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05257BE5-EEDA-8948-BF59-6D93BF98BA23}" dt="2020-09-23T15:45:57.274" v="1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05257BE5-EEDA-8948-BF59-6D93BF98BA23}" dt="2020-09-23T15:50:26.455" v="28" actId="2710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05257BE5-EEDA-8948-BF59-6D93BF98BA23}" dt="2020-09-23T16:03:47.076" v="75"/>
        <pc:sldMkLst>
          <pc:docMk/>
          <pc:sldMk cId="966385611" sldId="759"/>
        </pc:sldMkLst>
        <pc:spChg chg="del mod ord">
          <ac:chgData name="Waller, Michelle" userId="269c6baa-3bea-43e2-b302-c27845c1a42b" providerId="ADAL" clId="{05257BE5-EEDA-8948-BF59-6D93BF98BA23}" dt="2020-09-23T15:51:55.214" v="31" actId="700"/>
          <ac:spMkLst>
            <pc:docMk/>
            <pc:sldMk cId="966385611" sldId="759"/>
            <ac:spMk id="2" creationId="{1FDEC2EA-756B-DD43-95AD-9F0BAF2F91C0}"/>
          </ac:spMkLst>
        </pc:spChg>
        <pc:spChg chg="mod ord">
          <ac:chgData name="Waller, Michelle" userId="269c6baa-3bea-43e2-b302-c27845c1a42b" providerId="ADAL" clId="{05257BE5-EEDA-8948-BF59-6D93BF98BA23}" dt="2020-09-23T15:51:55.214" v="31" actId="700"/>
          <ac:spMkLst>
            <pc:docMk/>
            <pc:sldMk cId="966385611" sldId="759"/>
            <ac:spMk id="3" creationId="{3F52D3BE-BC4E-4343-A110-3DCDE49192FD}"/>
          </ac:spMkLst>
        </pc:spChg>
        <pc:spChg chg="del mod ord">
          <ac:chgData name="Waller, Michelle" userId="269c6baa-3bea-43e2-b302-c27845c1a42b" providerId="ADAL" clId="{05257BE5-EEDA-8948-BF59-6D93BF98BA23}" dt="2020-09-23T15:51:55.214" v="31" actId="700"/>
          <ac:spMkLst>
            <pc:docMk/>
            <pc:sldMk cId="966385611" sldId="759"/>
            <ac:spMk id="4" creationId="{C5408784-B625-4649-8218-3EA8B221AAB9}"/>
          </ac:spMkLst>
        </pc:spChg>
        <pc:spChg chg="add mod ord">
          <ac:chgData name="Waller, Michelle" userId="269c6baa-3bea-43e2-b302-c27845c1a42b" providerId="ADAL" clId="{05257BE5-EEDA-8948-BF59-6D93BF98BA23}" dt="2020-09-23T15:52:46.485" v="37" actId="6559"/>
          <ac:spMkLst>
            <pc:docMk/>
            <pc:sldMk cId="966385611" sldId="759"/>
            <ac:spMk id="5" creationId="{F8CA4E58-209A-0344-A098-6E132383A87E}"/>
          </ac:spMkLst>
        </pc:spChg>
        <pc:spChg chg="add mod ord">
          <ac:chgData name="Waller, Michelle" userId="269c6baa-3bea-43e2-b302-c27845c1a42b" providerId="ADAL" clId="{05257BE5-EEDA-8948-BF59-6D93BF98BA23}" dt="2020-09-23T16:03:47.076" v="75"/>
          <ac:spMkLst>
            <pc:docMk/>
            <pc:sldMk cId="966385611" sldId="759"/>
            <ac:spMk id="6" creationId="{BB306D08-50DD-844C-9BF3-07106D3110A8}"/>
          </ac:spMkLst>
        </pc:spChg>
      </pc:sldChg>
      <pc:sldChg chg="del">
        <pc:chgData name="Waller, Michelle" userId="269c6baa-3bea-43e2-b302-c27845c1a42b" providerId="ADAL" clId="{05257BE5-EEDA-8948-BF59-6D93BF98BA23}" dt="2020-09-23T15:51:31.384" v="29" actId="2696"/>
        <pc:sldMkLst>
          <pc:docMk/>
          <pc:sldMk cId="4150554555" sldId="760"/>
        </pc:sldMkLst>
      </pc:sld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Waller, Michelle" userId="269c6baa-3bea-43e2-b302-c27845c1a42b" providerId="ADAL" clId="{EA17D025-4879-B042-B9C7-854632140A75}"/>
    <pc:docChg chg="custSel delSld modSld">
      <pc:chgData name="Waller, Michelle" userId="269c6baa-3bea-43e2-b302-c27845c1a42b" providerId="ADAL" clId="{EA17D025-4879-B042-B9C7-854632140A75}" dt="2020-09-23T15:44:48.862" v="19" actId="20577"/>
      <pc:docMkLst>
        <pc:docMk/>
      </pc:docMkLst>
      <pc:sldChg chg="modSp mod modClrScheme chgLayout">
        <pc:chgData name="Waller, Michelle" userId="269c6baa-3bea-43e2-b302-c27845c1a42b" providerId="ADAL" clId="{EA17D025-4879-B042-B9C7-854632140A75}" dt="2020-09-23T15:44:48.862" v="19" actId="20577"/>
        <pc:sldMkLst>
          <pc:docMk/>
          <pc:sldMk cId="1112600258" sldId="462"/>
        </pc:sldMkLst>
        <pc:spChg chg="mod ord">
          <ac:chgData name="Waller, Michelle" userId="269c6baa-3bea-43e2-b302-c27845c1a42b" providerId="ADAL" clId="{EA17D025-4879-B042-B9C7-854632140A75}" dt="2020-09-23T15:44:27.599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EA17D025-4879-B042-B9C7-854632140A75}" dt="2020-09-23T15:44:48.862" v="19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del">
        <pc:chgData name="Waller, Michelle" userId="269c6baa-3bea-43e2-b302-c27845c1a42b" providerId="ADAL" clId="{EA17D025-4879-B042-B9C7-854632140A75}" dt="2020-09-23T15:44:12.862" v="0" actId="2696"/>
        <pc:sldMkLst>
          <pc:docMk/>
          <pc:sldMk cId="1026240285" sldId="761"/>
        </pc:sldMkLst>
      </pc:sldChg>
      <pc:sldChg chg="del">
        <pc:chgData name="Waller, Michelle" userId="269c6baa-3bea-43e2-b302-c27845c1a42b" providerId="ADAL" clId="{EA17D025-4879-B042-B9C7-854632140A75}" dt="2020-09-23T15:44:14.106" v="1" actId="2696"/>
        <pc:sldMkLst>
          <pc:docMk/>
          <pc:sldMk cId="169879436" sldId="762"/>
        </pc:sldMkLst>
      </pc:sldChg>
      <pc:sldChg chg="del">
        <pc:chgData name="Waller, Michelle" userId="269c6baa-3bea-43e2-b302-c27845c1a42b" providerId="ADAL" clId="{EA17D025-4879-B042-B9C7-854632140A75}" dt="2020-09-23T15:44:14.846" v="2" actId="2696"/>
        <pc:sldMkLst>
          <pc:docMk/>
          <pc:sldMk cId="3075462009" sldId="763"/>
        </pc:sldMkLst>
      </pc:sldChg>
      <pc:sldChg chg="del">
        <pc:chgData name="Waller, Michelle" userId="269c6baa-3bea-43e2-b302-c27845c1a42b" providerId="ADAL" clId="{EA17D025-4879-B042-B9C7-854632140A75}" dt="2020-09-23T15:44:15.805" v="3" actId="2696"/>
        <pc:sldMkLst>
          <pc:docMk/>
          <pc:sldMk cId="1341247410" sldId="764"/>
        </pc:sldMkLst>
      </pc:sldChg>
    </pc:docChg>
  </pc:docChgLst>
  <pc:docChgLst>
    <pc:chgData name="Foppa, Pedro" userId="78b15ebb-14ab-45f0-97b3-f50a9b67ce6d" providerId="ADAL" clId="{C5147CE4-922D-6C4B-A9C2-A7B169B74ABA}"/>
    <pc:docChg chg="undo custSel modSld">
      <pc:chgData name="Foppa, Pedro" userId="78b15ebb-14ab-45f0-97b3-f50a9b67ce6d" providerId="ADAL" clId="{C5147CE4-922D-6C4B-A9C2-A7B169B74ABA}" dt="2020-09-23T14:56:06.346" v="6" actId="2711"/>
      <pc:docMkLst>
        <pc:docMk/>
      </pc:docMkLst>
      <pc:sldChg chg="modSp mod">
        <pc:chgData name="Foppa, Pedro" userId="78b15ebb-14ab-45f0-97b3-f50a9b67ce6d" providerId="ADAL" clId="{C5147CE4-922D-6C4B-A9C2-A7B169B74ABA}" dt="2020-09-23T14:40:41.343" v="1" actId="14100"/>
        <pc:sldMkLst>
          <pc:docMk/>
          <pc:sldMk cId="4150554555" sldId="760"/>
        </pc:sldMkLst>
        <pc:picChg chg="mod">
          <ac:chgData name="Foppa, Pedro" userId="78b15ebb-14ab-45f0-97b3-f50a9b67ce6d" providerId="ADAL" clId="{C5147CE4-922D-6C4B-A9C2-A7B169B74ABA}" dt="2020-09-23T14:40:41.343" v="1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modSp mod">
        <pc:chgData name="Foppa, Pedro" userId="78b15ebb-14ab-45f0-97b3-f50a9b67ce6d" providerId="ADAL" clId="{C5147CE4-922D-6C4B-A9C2-A7B169B74ABA}" dt="2020-09-23T14:55:49.573" v="3" actId="2711"/>
        <pc:sldMkLst>
          <pc:docMk/>
          <pc:sldMk cId="1026240285" sldId="761"/>
        </pc:sldMkLst>
        <pc:spChg chg="mod">
          <ac:chgData name="Foppa, Pedro" userId="78b15ebb-14ab-45f0-97b3-f50a9b67ce6d" providerId="ADAL" clId="{C5147CE4-922D-6C4B-A9C2-A7B169B74ABA}" dt="2020-09-23T14:55:49.573" v="3" actId="2711"/>
          <ac:spMkLst>
            <pc:docMk/>
            <pc:sldMk cId="1026240285" sldId="761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5:54.918" v="4" actId="2711"/>
        <pc:sldMkLst>
          <pc:docMk/>
          <pc:sldMk cId="169879436" sldId="762"/>
        </pc:sldMkLst>
        <pc:spChg chg="mod">
          <ac:chgData name="Foppa, Pedro" userId="78b15ebb-14ab-45f0-97b3-f50a9b67ce6d" providerId="ADAL" clId="{C5147CE4-922D-6C4B-A9C2-A7B169B74ABA}" dt="2020-09-23T14:55:54.918" v="4" actId="2711"/>
          <ac:spMkLst>
            <pc:docMk/>
            <pc:sldMk cId="169879436" sldId="762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0.768" v="5" actId="2711"/>
        <pc:sldMkLst>
          <pc:docMk/>
          <pc:sldMk cId="3075462009" sldId="763"/>
        </pc:sldMkLst>
        <pc:spChg chg="mod">
          <ac:chgData name="Foppa, Pedro" userId="78b15ebb-14ab-45f0-97b3-f50a9b67ce6d" providerId="ADAL" clId="{C5147CE4-922D-6C4B-A9C2-A7B169B74ABA}" dt="2020-09-23T14:56:00.768" v="5" actId="2711"/>
          <ac:spMkLst>
            <pc:docMk/>
            <pc:sldMk cId="3075462009" sldId="763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6.346" v="6" actId="2711"/>
        <pc:sldMkLst>
          <pc:docMk/>
          <pc:sldMk cId="1341247410" sldId="764"/>
        </pc:sldMkLst>
        <pc:spChg chg="mod">
          <ac:chgData name="Foppa, Pedro" userId="78b15ebb-14ab-45f0-97b3-f50a9b67ce6d" providerId="ADAL" clId="{C5147CE4-922D-6C4B-A9C2-A7B169B74ABA}" dt="2020-09-23T14:56:06.346" v="6" actId="2711"/>
          <ac:spMkLst>
            <pc:docMk/>
            <pc:sldMk cId="1341247410" sldId="764"/>
            <ac:spMk id="8" creationId="{AAF02E37-03DE-714A-B93D-34F9AE64C2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29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2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 dirty="0">
              <a:cs typeface="Arial" charset="0"/>
            </a:endParaRPr>
          </a:p>
          <a:p>
            <a:endParaRPr lang="en-GB" sz="3200" dirty="0"/>
          </a:p>
          <a:p>
            <a:endParaRPr lang="en-GB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Pull requests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Pull requests allow you to tell others about changes you've pushed to a GitHub repository</a:t>
            </a:r>
          </a:p>
          <a:p>
            <a:pPr marL="127000" lvl="0">
              <a:spcAft>
                <a:spcPts val="0"/>
              </a:spcAft>
              <a:buClr>
                <a:schemeClr val="dk1"/>
              </a:buClr>
              <a:buSzPct val="125000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Once a pull request is sent, interested parties can: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Review the set of changes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Discuss potential modifications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Push follow-up commits if necessary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S</a:t>
            </a:r>
            <a:r>
              <a:rPr lang="en" dirty="0" err="1">
                <a:latin typeface="+mj-lt"/>
              </a:rPr>
              <a:t>ource</a:t>
            </a:r>
            <a:r>
              <a:rPr lang="en" dirty="0">
                <a:latin typeface="+mj-lt"/>
              </a:rPr>
              <a:t> control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A4E58-209A-0344-A098-6E132383A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400" spc="-150" dirty="0"/>
              <a:t>Collaborative</a:t>
            </a:r>
            <a:r>
              <a:rPr lang="en-GB" spc="-150" dirty="0"/>
              <a:t> </a:t>
            </a:r>
            <a:r>
              <a:rPr lang="en-GB" dirty="0"/>
              <a:t>Tool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306D08-50DD-844C-9BF3-07106D3110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Pull Requests are commonly used by teams and organisations collaborating using by the Shared Repository Model</a:t>
            </a:r>
          </a:p>
          <a:p>
            <a:pPr marL="399600" lvl="0">
              <a:spcAft>
                <a:spcPts val="0"/>
              </a:spcAft>
              <a:buSzPct val="125000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Many open-source projects on </a:t>
            </a:r>
            <a:r>
              <a:rPr lang="en-GB" dirty="0" err="1"/>
              <a:t>Github</a:t>
            </a:r>
            <a:r>
              <a:rPr lang="en-GB" dirty="0"/>
              <a:t> use pull requests to manage changes from contributors, as they are useful in providing a way to notify project maintainers about any changes made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Once a pull request has been opened, it can be reviewed by other collaborators and merged into the base branch you dictated earlier 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2D3BE-BC4E-4343-A110-3DCDE491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85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3CB78CB8-D917-499D-91DC-BED0B2338E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caf9bccc-7e98-4f75-a030-30cf888d3a34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99c24da3-94a5-4c5d-be3c-c97cd1e271f9"/>
    <ds:schemaRef ds:uri="448C177D-8930-4CE7-B892-EC306B91C3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129</TotalTime>
  <Words>120</Words>
  <Application>Microsoft Office PowerPoint</Application>
  <PresentationFormat>Widescreen</PresentationFormat>
  <Paragraphs>21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Courier New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Pull requests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3</cp:revision>
  <cp:lastPrinted>2019-07-03T09:46:41Z</cp:lastPrinted>
  <dcterms:created xsi:type="dcterms:W3CDTF">2019-09-05T08:17:12Z</dcterms:created>
  <dcterms:modified xsi:type="dcterms:W3CDTF">2021-04-14T06:35:39Z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